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66" r:id="rId5"/>
    <p:sldId id="258" r:id="rId6"/>
    <p:sldId id="259" r:id="rId7"/>
    <p:sldId id="260" r:id="rId8"/>
    <p:sldId id="262" r:id="rId9"/>
    <p:sldId id="267" r:id="rId10"/>
    <p:sldId id="261" r:id="rId11"/>
    <p:sldId id="263" r:id="rId12"/>
    <p:sldId id="264" r:id="rId13"/>
    <p:sldId id="265" r:id="rId14"/>
    <p:sldId id="268" r:id="rId15"/>
    <p:sldId id="270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ednakokračni trokut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9805F5C-E822-475F-BC77-D59C0330854C}" type="datetimeFigureOut">
              <a:rPr lang="sr-Latn-CS" smtClean="0"/>
              <a:pPr/>
              <a:t>28.11.2019.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0E955F4-9CEE-4194-9329-1034B5853E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5F5C-E822-475F-BC77-D59C0330854C}" type="datetimeFigureOut">
              <a:rPr lang="sr-Latn-CS" smtClean="0"/>
              <a:pPr/>
              <a:t>28.11.2019.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55F4-9CEE-4194-9329-1034B5853E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5F5C-E822-475F-BC77-D59C0330854C}" type="datetimeFigureOut">
              <a:rPr lang="sr-Latn-CS" smtClean="0"/>
              <a:pPr/>
              <a:t>28.11.2019.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55F4-9CEE-4194-9329-1034B5853E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9805F5C-E822-475F-BC77-D59C0330854C}" type="datetimeFigureOut">
              <a:rPr lang="sr-Latn-CS" smtClean="0"/>
              <a:pPr/>
              <a:t>28.11.2019.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55F4-9CEE-4194-9329-1034B5853E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 trokut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Jednakokračni trokut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9805F5C-E822-475F-BC77-D59C0330854C}" type="datetimeFigureOut">
              <a:rPr lang="sr-Latn-CS" smtClean="0"/>
              <a:pPr/>
              <a:t>28.11.2019.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0E955F4-9CEE-4194-9329-1034B5853E94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Ravni poveznik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9805F5C-E822-475F-BC77-D59C0330854C}" type="datetimeFigureOut">
              <a:rPr lang="sr-Latn-CS" smtClean="0"/>
              <a:pPr/>
              <a:t>28.11.2019.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0E955F4-9CEE-4194-9329-1034B5853E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9805F5C-E822-475F-BC77-D59C0330854C}" type="datetimeFigureOut">
              <a:rPr lang="sr-Latn-CS" smtClean="0"/>
              <a:pPr/>
              <a:t>28.11.2019.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0E955F4-9CEE-4194-9329-1034B5853E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5F5C-E822-475F-BC77-D59C0330854C}" type="datetimeFigureOut">
              <a:rPr lang="sr-Latn-CS" smtClean="0"/>
              <a:pPr/>
              <a:t>28.11.2019.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55F4-9CEE-4194-9329-1034B5853E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9805F5C-E822-475F-BC77-D59C0330854C}" type="datetimeFigureOut">
              <a:rPr lang="sr-Latn-CS" smtClean="0"/>
              <a:pPr/>
              <a:t>28.11.2019.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0E955F4-9CEE-4194-9329-1034B5853E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9805F5C-E822-475F-BC77-D59C0330854C}" type="datetimeFigureOut">
              <a:rPr lang="sr-Latn-CS" smtClean="0"/>
              <a:pPr/>
              <a:t>28.11.2019.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0E955F4-9CEE-4194-9329-1034B5853E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9805F5C-E822-475F-BC77-D59C0330854C}" type="datetimeFigureOut">
              <a:rPr lang="sr-Latn-CS" smtClean="0"/>
              <a:pPr/>
              <a:t>28.11.2019.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0E955F4-9CEE-4194-9329-1034B5853E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 trokut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9805F5C-E822-475F-BC77-D59C0330854C}" type="datetimeFigureOut">
              <a:rPr lang="sr-Latn-CS" smtClean="0"/>
              <a:pPr/>
              <a:t>28.11.2019.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0E955F4-9CEE-4194-9329-1034B5853E9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teacheracademy.eu/course/better-school-experience-strategies-and-skills-teacher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indfulnessinschools.org/wp-content/uploads/2013/02/MiSP-Research-Summary-2012.pdf" TargetMode="External"/><Relationship Id="rId2" Type="http://schemas.openxmlformats.org/officeDocument/2006/relationships/hyperlink" Target="https://www.youtube.com/watch?v=MMK481p5wWM&amp;feature=emb_titl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indfulschools.org/about-mindfulness/research-on-mindfulnes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KQgtv9Lfn4&amp;list=PLdUJ-kly1qwMhRX3EmT6Jvw6nOxREE1np&amp;index=174&amp;t=0s" TargetMode="External"/><Relationship Id="rId2" Type="http://schemas.openxmlformats.org/officeDocument/2006/relationships/hyperlink" Target="https://www.youtube.com/watch?v=9KwVlKt44cQ&amp;list=PLdUJ-kly1qwMhRX3EmT6Jvw6nOxREE1np&amp;index=173&amp;t=0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MPRbX7ACh8&amp;t=11086s" TargetMode="External"/><Relationship Id="rId2" Type="http://schemas.openxmlformats.org/officeDocument/2006/relationships/hyperlink" Target="https://www.youtube.com/watch?v=wGFog-OuFD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h3sivU6izNs&amp;t=241s" TargetMode="External"/><Relationship Id="rId4" Type="http://schemas.openxmlformats.org/officeDocument/2006/relationships/hyperlink" Target="https://www.youtube.com/watch?v=MAsP7TYPYcc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9X4sGqcdb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1&amp;v=1fWiKuok9vA&amp;feature=emb_titl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7LHsL0iB_w&amp;feature=emb_titl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ogetherwestandgritfis.edublogs.org/" TargetMode="External"/><Relationship Id="rId2" Type="http://schemas.openxmlformats.org/officeDocument/2006/relationships/hyperlink" Target="https://www.youtube.com/watch?v=rDs0aEzhCzs&amp;feature=emb_titl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43852" cy="2171715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A Satisfying School Experience: Strategies and Skills for Teachers</a:t>
            </a:r>
            <a:r>
              <a:rPr lang="en-US" u="sng" dirty="0"/>
              <a:t/>
            </a:r>
            <a:br>
              <a:rPr lang="en-US" u="sng" dirty="0"/>
            </a:br>
            <a:endParaRPr lang="hr-HR" u="sng" dirty="0"/>
          </a:p>
        </p:txBody>
      </p:sp>
      <p:sp>
        <p:nvSpPr>
          <p:cNvPr id="1026" name="AutoShape 2" descr="Slikovni rezultat za firen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28" name="AutoShape 4" descr="Slikovni rezultat za firen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" name="Slika 5" descr="firen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3286124"/>
            <a:ext cx="6000792" cy="31879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Mindfulness</a:t>
            </a:r>
            <a:r>
              <a:rPr lang="hr-HR" dirty="0" smtClean="0"/>
              <a:t> – usredotočena svjesnost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86254"/>
          </a:xfrm>
        </p:spPr>
        <p:txBody>
          <a:bodyPr/>
          <a:lstStyle/>
          <a:p>
            <a:r>
              <a:rPr lang="hr-HR" dirty="0" smtClean="0">
                <a:hlinkClick r:id="rId2"/>
              </a:rPr>
              <a:t>https://www.youtube.com/watch?v=MMK481p5wWM&amp;feature=emb_title</a:t>
            </a:r>
            <a:endParaRPr lang="hr-HR" dirty="0" smtClean="0"/>
          </a:p>
          <a:p>
            <a:r>
              <a:rPr lang="hr-HR" dirty="0" smtClean="0">
                <a:hlinkClick r:id="rId3"/>
              </a:rPr>
              <a:t>https://mindfulnessinschools.org/wp-content/uploads/2013/02/MiSP-Research-Summary-2012.pdf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https://www.mindfulschools.org/about-mindfulness/research-on-mindfulness/</a:t>
            </a:r>
            <a:endParaRPr lang="hr-H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5000660"/>
          </a:xfrm>
        </p:spPr>
        <p:txBody>
          <a:bodyPr/>
          <a:lstStyle/>
          <a:p>
            <a:r>
              <a:rPr lang="hr-HR" dirty="0" smtClean="0"/>
              <a:t>Videa – kratko objašnjenje</a:t>
            </a:r>
          </a:p>
          <a:p>
            <a:r>
              <a:rPr lang="hr-HR" dirty="0" smtClean="0">
                <a:hlinkClick r:id="rId2"/>
              </a:rPr>
              <a:t>https://www.youtube.com/watch?v=9KwVlKt44cQ&amp;list=PLdUJ-kly1qwMhRX3EmT6Jvw6nOxREE1np&amp;index=173&amp;t=0s</a:t>
            </a:r>
            <a:endParaRPr lang="hr-HR" dirty="0" smtClean="0"/>
          </a:p>
          <a:p>
            <a:r>
              <a:rPr lang="hr-HR" dirty="0" smtClean="0">
                <a:hlinkClick r:id="rId3"/>
              </a:rPr>
              <a:t>https://www.youtube.com/watch?v=2KQgtv9Lfn4&amp;list=PLdUJ-kly1qwMhRX3EmT6Jvw6nOxREE1np&amp;index=174&amp;t=0s</a:t>
            </a:r>
            <a:endParaRPr lang="hr-H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Dobrobiti: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sz="2000" dirty="0"/>
              <a:t>namjerno usmjeravanje  pažnje na emocije, misli i osjete u tijelu u sadašnjem trenutku, prihvaćajući sve ono što se događa u nama i oko nas, ma kakvo to iskustvo bilo. Mindfulness uči osvijestiti ono što se događa u okolini, uči umiriti um i ne reagirati automatski po ustaljenom načinu. Uči nas usmjeriti se na ono što trenutno činimo</a:t>
            </a:r>
            <a:r>
              <a:rPr lang="vi-VN" sz="2000" dirty="0" smtClean="0"/>
              <a:t>.</a:t>
            </a:r>
            <a:endParaRPr lang="hr-HR" sz="2000" dirty="0" smtClean="0"/>
          </a:p>
          <a:p>
            <a:r>
              <a:rPr lang="vi-VN" sz="2000" dirty="0"/>
              <a:t>povećana regulacija emocija, povećana kontrola pažnje, jačanje osjećaja smirenosti i relaksiranosti, povećana kvaliteta sna, smanjenje simptoma anksioznosti i depresije. Mindfulness povećava empatiju kod djeteta, unapređuje odnos djeteta s vršnjacima, povezan je s boljim školskim uspjehom i reducira simptome hiperaktivnosti kod djece i mladih. Također, Smatra se kako mindfulness poboljšava pažnju i socijalne vještine te reducira testnu anksioznost.</a:t>
            </a:r>
            <a:endParaRPr lang="hr-HR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Neke </a:t>
            </a:r>
            <a:r>
              <a:rPr lang="hr-HR" dirty="0" err="1" smtClean="0"/>
              <a:t>mindfull</a:t>
            </a:r>
            <a:r>
              <a:rPr lang="hr-HR" dirty="0" smtClean="0"/>
              <a:t> tehnike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sz="2000" dirty="0" smtClean="0"/>
              <a:t>Slušanje prestanka </a:t>
            </a:r>
            <a:r>
              <a:rPr lang="hr-HR" sz="2000" smtClean="0"/>
              <a:t>određenog zvuka (</a:t>
            </a:r>
            <a:r>
              <a:rPr lang="hr-HR" sz="1800" smtClean="0">
                <a:hlinkClick r:id="rId2"/>
              </a:rPr>
              <a:t>https://www.youtube.com/watch?v=wGFog-OuFDM</a:t>
            </a:r>
            <a:r>
              <a:rPr lang="hr-HR" sz="1800" smtClean="0"/>
              <a:t>)</a:t>
            </a:r>
            <a:endParaRPr lang="hr-HR" sz="2000" dirty="0" smtClean="0"/>
          </a:p>
          <a:p>
            <a:r>
              <a:rPr lang="hr-HR" sz="2000" dirty="0" smtClean="0"/>
              <a:t>Disanje i razmišljanje o disanju (usisavač)</a:t>
            </a:r>
          </a:p>
          <a:p>
            <a:r>
              <a:rPr lang="hr-HR" sz="2000" dirty="0" smtClean="0"/>
              <a:t>Korištenje svih osjetila (</a:t>
            </a:r>
            <a:r>
              <a:rPr lang="hr-HR" sz="2000" dirty="0" err="1" smtClean="0"/>
              <a:t>npr</a:t>
            </a:r>
            <a:r>
              <a:rPr lang="hr-HR" sz="2000" dirty="0" smtClean="0"/>
              <a:t>. slušanje,diranje,mirisanje i žvakanje grožđice)</a:t>
            </a:r>
          </a:p>
          <a:p>
            <a:r>
              <a:rPr lang="hr-HR" sz="2000" dirty="0" smtClean="0"/>
              <a:t>Nacrtajte svoje disanje</a:t>
            </a:r>
          </a:p>
          <a:p>
            <a:r>
              <a:rPr lang="hr-HR" sz="2000" dirty="0" smtClean="0"/>
              <a:t>Crtanje suprotnom rukom</a:t>
            </a:r>
          </a:p>
          <a:p>
            <a:r>
              <a:rPr lang="hr-HR" sz="2000" dirty="0" err="1" smtClean="0"/>
              <a:t>Brain</a:t>
            </a:r>
            <a:r>
              <a:rPr lang="hr-HR" sz="2000" dirty="0" smtClean="0"/>
              <a:t> </a:t>
            </a:r>
            <a:r>
              <a:rPr lang="hr-HR" sz="2000" dirty="0" err="1" smtClean="0"/>
              <a:t>gym</a:t>
            </a:r>
            <a:endParaRPr lang="hr-HR" sz="2000" dirty="0" smtClean="0"/>
          </a:p>
          <a:p>
            <a:r>
              <a:rPr lang="hr-HR" sz="2000" dirty="0" smtClean="0"/>
              <a:t>Skakanje i slušanje ubrzanog rada srca</a:t>
            </a:r>
          </a:p>
          <a:p>
            <a:r>
              <a:rPr lang="hr-HR" sz="2000" dirty="0" smtClean="0"/>
              <a:t>Drvo života uz slušanje glazbe</a:t>
            </a:r>
          </a:p>
          <a:p>
            <a:r>
              <a:rPr lang="hr-HR" sz="2000" dirty="0" smtClean="0"/>
              <a:t>Bojanje mandala i slušanje frekventne glazbe (primjerice  - </a:t>
            </a:r>
            <a:r>
              <a:rPr lang="hr-HR" sz="2000" dirty="0" smtClean="0">
                <a:hlinkClick r:id="rId3"/>
              </a:rPr>
              <a:t>https://www.youtube.com/watch?v=1MPRbX7ACh8&amp;t=11086s</a:t>
            </a:r>
            <a:endParaRPr lang="hr-HR" sz="2000" dirty="0" smtClean="0"/>
          </a:p>
          <a:p>
            <a:r>
              <a:rPr lang="hr-HR" sz="2000" dirty="0" err="1" smtClean="0"/>
              <a:t>Gonoodle</a:t>
            </a:r>
            <a:r>
              <a:rPr lang="hr-HR" sz="2000" dirty="0" smtClean="0"/>
              <a:t> - </a:t>
            </a:r>
            <a:r>
              <a:rPr lang="hr-HR" sz="2000" dirty="0" smtClean="0">
                <a:hlinkClick r:id="rId4"/>
              </a:rPr>
              <a:t>https://www.youtube.com/watch?v=MAsP7TYPYcc</a:t>
            </a:r>
            <a:endParaRPr lang="hr-HR" sz="2000" dirty="0" smtClean="0"/>
          </a:p>
          <a:p>
            <a:r>
              <a:rPr lang="hr-HR" sz="2000" dirty="0" smtClean="0"/>
              <a:t>Meditacija uz android aplikaciju</a:t>
            </a:r>
          </a:p>
          <a:p>
            <a:r>
              <a:rPr lang="hr-HR" sz="2000" dirty="0" smtClean="0"/>
              <a:t>Razredna nastava - </a:t>
            </a:r>
            <a:r>
              <a:rPr lang="hr-HR" sz="2000" dirty="0" smtClean="0">
                <a:hlinkClick r:id="rId5"/>
              </a:rPr>
              <a:t>https://www.youtube.com/watch?v=h3sivU6izNs&amp;t=241s</a:t>
            </a:r>
            <a:endParaRPr lang="hr-HR" sz="2000" dirty="0" smtClean="0"/>
          </a:p>
          <a:p>
            <a:r>
              <a:rPr lang="hr-HR" sz="2000" dirty="0" smtClean="0"/>
              <a:t>Duhovne vježbe - vjeroučiteljice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Plan je: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Prakticirati </a:t>
            </a:r>
            <a:r>
              <a:rPr lang="hr-HR" dirty="0" err="1" smtClean="0"/>
              <a:t>mindfull</a:t>
            </a:r>
            <a:r>
              <a:rPr lang="hr-HR" dirty="0" smtClean="0"/>
              <a:t> tehnike na svakom satu po nekoliko minuta prije ili na kraju sata ili prije testa(priroda,biologija te razrednici)</a:t>
            </a:r>
          </a:p>
          <a:p>
            <a:r>
              <a:rPr lang="hr-HR" dirty="0" smtClean="0"/>
              <a:t>Predstavljanje spomenutih tehnika roditeljima, od strane stručnjaka, psihologa…</a:t>
            </a:r>
          </a:p>
          <a:p>
            <a:r>
              <a:rPr lang="hr-HR" dirty="0" smtClean="0"/>
              <a:t>Kada se učenici naviknu na ove tehnike, prakticirat će ih spontano.</a:t>
            </a:r>
            <a:endParaRPr lang="hr-H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928826"/>
          </a:xfrm>
        </p:spPr>
        <p:txBody>
          <a:bodyPr/>
          <a:lstStyle/>
          <a:p>
            <a:r>
              <a:rPr lang="hr-HR" dirty="0" smtClean="0"/>
              <a:t>Zadatak: Nacrtajte svoje emocije slušajući glazbu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597312"/>
          </a:xfrm>
        </p:spPr>
        <p:txBody>
          <a:bodyPr/>
          <a:lstStyle/>
          <a:p>
            <a:r>
              <a:rPr lang="hr-HR" dirty="0" smtClean="0">
                <a:hlinkClick r:id="rId2"/>
              </a:rPr>
              <a:t>https://www.youtube.com/watch?v=79X4sGqcdbw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dan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500042"/>
            <a:ext cx="7929586" cy="5947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Kako ublažiti problem nedostatka motivacije kod učenika?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2857520"/>
          </a:xfrm>
        </p:spPr>
        <p:txBody>
          <a:bodyPr>
            <a:normAutofit lnSpcReduction="10000"/>
          </a:bodyPr>
          <a:lstStyle/>
          <a:p>
            <a:r>
              <a:rPr lang="hr-HR" b="0" dirty="0" smtClean="0"/>
              <a:t> povezivanje svakodnevnog života i problema s kojima su učenici suočeni s nastavom</a:t>
            </a:r>
          </a:p>
          <a:p>
            <a:r>
              <a:rPr lang="hr-HR" dirty="0" smtClean="0">
                <a:hlinkClick r:id="rId2"/>
              </a:rPr>
              <a:t>https://www.youtube.com/watch?time_continue=1&amp;v=1fWiKuok9vA&amp;feature=emb_title</a:t>
            </a:r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857388"/>
          </a:xfrm>
        </p:spPr>
        <p:txBody>
          <a:bodyPr>
            <a:normAutofit/>
          </a:bodyPr>
          <a:lstStyle/>
          <a:p>
            <a:r>
              <a:rPr lang="hr-HR" dirty="0" smtClean="0"/>
              <a:t>Učenje kroz projekte – project </a:t>
            </a:r>
            <a:r>
              <a:rPr lang="hr-HR" dirty="0" err="1" smtClean="0"/>
              <a:t>based</a:t>
            </a:r>
            <a:r>
              <a:rPr lang="hr-HR" dirty="0" smtClean="0"/>
              <a:t> </a:t>
            </a:r>
            <a:r>
              <a:rPr lang="hr-HR" dirty="0" err="1" smtClean="0"/>
              <a:t>learning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2857520"/>
          </a:xfrm>
        </p:spPr>
        <p:txBody>
          <a:bodyPr/>
          <a:lstStyle/>
          <a:p>
            <a:r>
              <a:rPr lang="hr-HR" dirty="0" smtClean="0">
                <a:hlinkClick r:id="rId2"/>
              </a:rPr>
              <a:t>https://www.youtube.com/watch?v=H7LHsL0iB_w&amp;feature=emb_title</a:t>
            </a:r>
            <a:endParaRPr lang="hr-HR" dirty="0" smtClean="0"/>
          </a:p>
          <a:p>
            <a:r>
              <a:rPr lang="hr-HR" dirty="0" smtClean="0"/>
              <a:t>Razvoj ključnih kompetencija</a:t>
            </a:r>
          </a:p>
          <a:p>
            <a:r>
              <a:rPr lang="hr-HR" dirty="0" smtClean="0"/>
              <a:t>Što, tko, kada, kako</a:t>
            </a:r>
          </a:p>
          <a:p>
            <a:r>
              <a:rPr lang="hr-HR" dirty="0" smtClean="0"/>
              <a:t>Etape projekta</a:t>
            </a:r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Nasilje u školi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0304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hlinkClick r:id="rId2"/>
              </a:rPr>
              <a:t>https://www.youtube.com/watch?v=rDs0aEzhCzs&amp;feature=emb_title</a:t>
            </a:r>
            <a:endParaRPr lang="hr-HR" dirty="0" smtClean="0"/>
          </a:p>
          <a:p>
            <a:r>
              <a:rPr lang="hr-HR" dirty="0" smtClean="0"/>
              <a:t>GRITFIS projekt</a:t>
            </a:r>
          </a:p>
          <a:p>
            <a:r>
              <a:rPr lang="hr-HR" dirty="0" smtClean="0">
                <a:hlinkClick r:id="rId3"/>
              </a:rPr>
              <a:t>https://togetherwestandgritfis.edublogs.org/</a:t>
            </a:r>
            <a:endParaRPr lang="hr-H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Prevencija i intervencija nasilja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Formiranje timova učitelja i učenika: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Komunikacijska skupina (korištenje nekog medija – </a:t>
            </a:r>
            <a:r>
              <a:rPr lang="hr-HR" dirty="0" err="1" smtClean="0"/>
              <a:t>viber</a:t>
            </a:r>
            <a:r>
              <a:rPr lang="hr-HR" dirty="0" smtClean="0"/>
              <a:t>…)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Protokolarna skupina – kreiraju protokol o postupanju prije, tijekom i nakon nasilja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Vršnjaci medijatori – grupa učenika koja će detektirati moguće nasilje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Evaluacijska skupina – što se može poboljšati</a:t>
            </a:r>
            <a:endParaRPr lang="hr-H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4071966"/>
          </a:xfrm>
        </p:spPr>
        <p:txBody>
          <a:bodyPr/>
          <a:lstStyle/>
          <a:p>
            <a:r>
              <a:rPr lang="hr-HR" dirty="0" smtClean="0"/>
              <a:t>Učitelj zaštitnik (</a:t>
            </a:r>
            <a:r>
              <a:rPr lang="hr-HR" dirty="0" err="1" smtClean="0"/>
              <a:t>friendly</a:t>
            </a:r>
            <a:r>
              <a:rPr lang="hr-HR" dirty="0" smtClean="0"/>
              <a:t> tutor) – učitelj koji je dodijeljen učeniku s nasilnim ili problematičnim ponašanjem. </a:t>
            </a:r>
          </a:p>
          <a:p>
            <a:r>
              <a:rPr lang="hr-HR" dirty="0" smtClean="0"/>
              <a:t>Knjiga povjerenja (razrednici)</a:t>
            </a:r>
          </a:p>
          <a:p>
            <a:r>
              <a:rPr lang="hr-HR" dirty="0" smtClean="0"/>
              <a:t>Radionice o nasilju (što je nasilje, vrste nasilja, pojašnjenje dogovorenog protokola).</a:t>
            </a:r>
          </a:p>
          <a:p>
            <a:r>
              <a:rPr lang="hr-HR" dirty="0" err="1" smtClean="0"/>
              <a:t>Mindfulness</a:t>
            </a:r>
            <a:r>
              <a:rPr lang="hr-HR" dirty="0" smtClean="0"/>
              <a:t> tehnike</a:t>
            </a:r>
            <a:endParaRPr lang="hr-H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5.googleusercontent.com/1ObMW8gvOhNGEC1iSTYC6vaiug8uFgUG37xotP0voEgHbaBU0JMACBcqYF0dgSxDbL4XfTSSmgufllaKge_BZcPYbTY7EnzMQQj26ahAqNKdSfklbjUnZjFs67A5ailTKk1Rz68Ppo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likovni rezultat za mindf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218561" cy="5277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uševljenje">
  <a:themeElements>
    <a:clrScheme name="Oduševljenj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duševljenj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duševljenj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93</TotalTime>
  <Words>308</Words>
  <Application>Microsoft Office PowerPoint</Application>
  <PresentationFormat>Prikaz na zaslonu (4:3)</PresentationFormat>
  <Paragraphs>53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Century Gothic</vt:lpstr>
      <vt:lpstr>Verdana</vt:lpstr>
      <vt:lpstr>Wingdings</vt:lpstr>
      <vt:lpstr>Wingdings 2</vt:lpstr>
      <vt:lpstr>Oduševljenje</vt:lpstr>
      <vt:lpstr>A Satisfying School Experience: Strategies and Skills for Teachers </vt:lpstr>
      <vt:lpstr>PowerPoint prezentacija</vt:lpstr>
      <vt:lpstr>Kako ublažiti problem nedostatka motivacije kod učenika?</vt:lpstr>
      <vt:lpstr>Učenje kroz projekte – project based learning)</vt:lpstr>
      <vt:lpstr>Nasilje u školi</vt:lpstr>
      <vt:lpstr>Prevencija i intervencija nasilja</vt:lpstr>
      <vt:lpstr>PowerPoint prezentacija</vt:lpstr>
      <vt:lpstr>PowerPoint prezentacija</vt:lpstr>
      <vt:lpstr>PowerPoint prezentacija</vt:lpstr>
      <vt:lpstr>Mindfulness – usredotočena svjesnost</vt:lpstr>
      <vt:lpstr>PowerPoint prezentacija</vt:lpstr>
      <vt:lpstr>Dobrobiti:</vt:lpstr>
      <vt:lpstr>Neke mindfull tehnike</vt:lpstr>
      <vt:lpstr>Plan je:</vt:lpstr>
      <vt:lpstr>Zadatak: Nacrtajte svoje emocije slušajući glazbu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Satisfying School Experience: Strategies and Skills for Teachers</dc:title>
  <dc:creator>Korisnik</dc:creator>
  <cp:lastModifiedBy>Anita</cp:lastModifiedBy>
  <cp:revision>33</cp:revision>
  <dcterms:created xsi:type="dcterms:W3CDTF">2019-11-23T19:14:35Z</dcterms:created>
  <dcterms:modified xsi:type="dcterms:W3CDTF">2019-11-28T14:02:07Z</dcterms:modified>
</cp:coreProperties>
</file>